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F4B6-7948-AB40-91C9-0B03F2221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0683B-F996-744D-9B65-1B82211D2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75EFA-4DFD-2C4E-8CF7-A356C754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899C0-F5C9-624A-8319-D2A4C20A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F7BDC-3B7F-5942-8841-B592394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6849-7104-8945-9CE3-8F0C5F09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2B051-C436-D346-8953-6318DE609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2A2BF-0DA7-0A40-A698-5F0C81BB6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B1EC8-4FBD-E44D-9A6E-394463AC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1A6F2-2FD7-A846-A136-40A6E040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D2281-6E75-FE4B-B23F-68644D8F0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83283-4087-FE42-B8B7-5F34DEEB4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5741-A1A5-E245-ABF7-A789FD3A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F6C30-DEAB-6143-AD5F-8230E7E3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B1DDA-F334-BA4D-970F-A38E0903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67E4-844C-694E-80B5-30876B42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BDCE-6A09-534B-8B92-DA33F56B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DC2F4-FA0E-F145-881E-386F6AA1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7A69-424A-944E-8993-EBF47F75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6FFDC-BED5-6041-8988-EBF00144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A954-07B8-5B4E-94D5-4E6D12B1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A6D8E-A150-D04C-A3F8-1C0D6831F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8E4EE-4AED-D54D-BEF3-D83CEC6D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C66CF-6FFD-CD42-AE0F-3893BFC7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9EE29-B9C6-D34C-B7C5-D7B9E5C9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2854-1D98-024F-8E72-EE5F8D45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4DB6-DE52-344A-9894-57D21EE22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8C833-DCEB-134A-BC56-CA903D16E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E88AC-4927-E14F-8954-AA19A4FC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8BD63-2E87-1847-9E3F-50E18041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A0EF8-F9BA-5C4F-AF5F-DB7F5122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1E3C-9B28-694C-9935-AB729093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C049-08F6-4645-8808-03C2973D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AF8C6-0BDB-B945-8BA4-A05D30EAE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68787-E962-6249-8607-1F0780D8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8296E-87E1-FE47-88E8-1989E1788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A5601-FD02-E343-94A4-D638F869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EE3E2-746B-2C42-B92F-B5F5FF60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F4462-F074-9A47-847D-687A4629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6541-B3BF-BE4E-BE10-713A14F4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80271-F38F-4149-B50E-682D9D7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B6955-862E-EE4A-B7B8-8855C7B4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FF818-C22C-984D-A0CE-8076B0EA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CAD3A-1B49-8B4B-A6E6-7762FFE0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12B41-C8C9-D648-B22A-EBFCB6B0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A542A-D381-D447-AAB4-EA6A8845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C4EC-C834-244A-BC29-CB0D2206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104B-B00F-BC4A-A33D-2B23E28E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89F8B-1CA6-A84E-8C7C-8C13EBE75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B45E9-1D92-7D4C-8706-62BD9C16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CFF2A-BA95-0E4D-AF98-2A267A36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2CC80-60AD-CF49-BAC9-BF18DFCE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44F5-E420-1843-BA7B-1B07B8A0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9533-79FD-3E43-A63C-83C71E959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ED77C-DD27-854D-92A1-EE0F1CAEB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94BF3-9A79-3E4C-AFE6-EA31E28B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96F57-CE79-1148-8D8B-BC0FEB0E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3900E-8FA4-9543-82EF-1332A829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4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63529-A70C-C342-AFE0-AE71EF22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CE2EB-210E-FE49-8777-6325859CA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25C93-11CC-E948-A8D3-5F1E4EC8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840A9-C4A6-BA4B-9FCD-025A7680DC1B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AD5D9-F5D3-4A4E-925B-605CCB3D8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999E-73E0-5C44-877C-6EEA8E1C2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F8CF7-A87C-C945-A2C7-2517A8818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azure.microsoft.com/en-us/services/container-registry/" TargetMode="External"/><Relationship Id="rId18" Type="http://schemas.openxmlformats.org/officeDocument/2006/relationships/image" Target="../media/image11.png"/><Relationship Id="rId3" Type="http://schemas.openxmlformats.org/officeDocument/2006/relationships/hyperlink" Target="https://2wtech.com/microsoft-azure-adds-machine-learning-service/" TargetMode="External"/><Relationship Id="rId7" Type="http://schemas.openxmlformats.org/officeDocument/2006/relationships/hyperlink" Target="https://hichamkadiri.wordpress.com/tag/cloud-storage/" TargetMode="External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" Type="http://schemas.openxmlformats.org/officeDocument/2006/relationships/image" Target="../media/image2.jp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sharepointeurope.com/windows-server-container-on-an-aks-azure-kubernetes-service-preview/" TargetMode="External"/><Relationship Id="rId5" Type="http://schemas.openxmlformats.org/officeDocument/2006/relationships/hyperlink" Target="https://azure.microsoft.com/en-us/services/data-factory/" TargetMode="External"/><Relationship Id="rId15" Type="http://schemas.openxmlformats.org/officeDocument/2006/relationships/hyperlink" Target="https://www.geekshangout.com/study-notes-azure-resource-groups/" TargetMode="External"/><Relationship Id="rId10" Type="http://schemas.openxmlformats.org/officeDocument/2006/relationships/image" Target="../media/image6.png"/><Relationship Id="rId19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hyperlink" Target="https://azure.microsoft.com/en-in/pricing/details/container-instances/" TargetMode="Externa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oup of protesters wearing mask">
            <a:extLst>
              <a:ext uri="{FF2B5EF4-FFF2-40B4-BE49-F238E27FC236}">
                <a16:creationId xmlns:a16="http://schemas.microsoft.com/office/drawing/2014/main" id="{9808022A-8C07-E84B-BB0E-5593DB13A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94E9D-502F-2D46-9B25-8A4674C02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Protest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712C5-9FED-2643-AB4F-6763BC5BA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Look at a cloud solution</a:t>
            </a:r>
          </a:p>
        </p:txBody>
      </p:sp>
    </p:spTree>
    <p:extLst>
      <p:ext uri="{BB962C8B-B14F-4D97-AF65-F5344CB8AC3E}">
        <p14:creationId xmlns:p14="http://schemas.microsoft.com/office/powerpoint/2010/main" val="166365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8D144F58-D22B-744D-94E2-73B9B108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8109" y="3190819"/>
            <a:ext cx="453779" cy="538227"/>
          </a:xfrm>
          <a:prstGeom prst="rect">
            <a:avLst/>
          </a:prstGeom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CC0199F0-725E-CA40-ACDC-0E7FD89BB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03441" y="3149024"/>
            <a:ext cx="642001" cy="580022"/>
          </a:xfrm>
          <a:prstGeom prst="rect">
            <a:avLst/>
          </a:prstGeom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A0E78FBD-4D05-184B-B3E5-5CF6D2526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19271" y="3169921"/>
            <a:ext cx="736179" cy="580022"/>
          </a:xfrm>
          <a:prstGeom prst="rect">
            <a:avLst/>
          </a:prstGeom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96BB6C63-6D5B-A94F-A247-B08C0966F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041313" y="3229877"/>
            <a:ext cx="870402" cy="538227"/>
          </a:xfrm>
          <a:prstGeom prst="rect">
            <a:avLst/>
          </a:prstGeom>
        </p:spPr>
      </p:pic>
      <p:pic>
        <p:nvPicPr>
          <p:cNvPr id="119" name="Picture 118" descr="Diagram&#10;&#10;Description automatically generated">
            <a:extLst>
              <a:ext uri="{FF2B5EF4-FFF2-40B4-BE49-F238E27FC236}">
                <a16:creationId xmlns:a16="http://schemas.microsoft.com/office/drawing/2014/main" id="{4300D302-D70E-5F44-A2A8-87B3AA47C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888338" y="3229877"/>
            <a:ext cx="568668" cy="538227"/>
          </a:xfrm>
          <a:prstGeom prst="rect">
            <a:avLst/>
          </a:prstGeom>
        </p:spPr>
      </p:pic>
      <p:pic>
        <p:nvPicPr>
          <p:cNvPr id="120" name="Picture 119" descr="Logo, icon&#10;&#10;Description automatically generated">
            <a:extLst>
              <a:ext uri="{FF2B5EF4-FFF2-40B4-BE49-F238E27FC236}">
                <a16:creationId xmlns:a16="http://schemas.microsoft.com/office/drawing/2014/main" id="{41145FD7-67E0-F54F-89AD-17911CED2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328511" y="3198286"/>
            <a:ext cx="736179" cy="58002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A7F5330-00E3-2A4F-AE22-26A5802F6F92}"/>
              </a:ext>
            </a:extLst>
          </p:cNvPr>
          <p:cNvSpPr txBox="1"/>
          <p:nvPr/>
        </p:nvSpPr>
        <p:spPr>
          <a:xfrm>
            <a:off x="4467451" y="2859129"/>
            <a:ext cx="131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Machine Learning</a:t>
            </a:r>
            <a:endParaRPr lang="en-US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D9FBFA-D2C1-8E44-BE18-BDAD6FB053B5}"/>
              </a:ext>
            </a:extLst>
          </p:cNvPr>
          <p:cNvSpPr txBox="1"/>
          <p:nvPr/>
        </p:nvSpPr>
        <p:spPr>
          <a:xfrm>
            <a:off x="2919457" y="2833720"/>
            <a:ext cx="131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Blob Storage</a:t>
            </a:r>
            <a:endParaRPr lang="en-US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2E59B72-AA0C-1A45-9539-DCA4BBD2BF3F}"/>
              </a:ext>
            </a:extLst>
          </p:cNvPr>
          <p:cNvSpPr txBox="1"/>
          <p:nvPr/>
        </p:nvSpPr>
        <p:spPr>
          <a:xfrm>
            <a:off x="1514997" y="2855070"/>
            <a:ext cx="131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Data Factory</a:t>
            </a:r>
            <a:endParaRPr lang="en-US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13F28D-C84A-374E-894D-C35E437EC1E3}"/>
              </a:ext>
            </a:extLst>
          </p:cNvPr>
          <p:cNvSpPr txBox="1"/>
          <p:nvPr/>
        </p:nvSpPr>
        <p:spPr>
          <a:xfrm>
            <a:off x="5953409" y="2847102"/>
            <a:ext cx="1535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Container Registry</a:t>
            </a:r>
            <a:endParaRPr lang="en-US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828D0D-C1D1-4D40-AE15-598056F8DE59}"/>
              </a:ext>
            </a:extLst>
          </p:cNvPr>
          <p:cNvSpPr txBox="1"/>
          <p:nvPr/>
        </p:nvSpPr>
        <p:spPr>
          <a:xfrm>
            <a:off x="7659409" y="2855070"/>
            <a:ext cx="141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Container Instance</a:t>
            </a:r>
            <a:endParaRPr lang="en-US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09F9BA4-D57D-974A-A708-209E6D61CBDF}"/>
              </a:ext>
            </a:extLst>
          </p:cNvPr>
          <p:cNvSpPr txBox="1"/>
          <p:nvPr/>
        </p:nvSpPr>
        <p:spPr>
          <a:xfrm>
            <a:off x="9462037" y="2847103"/>
            <a:ext cx="141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Kubernetes Service</a:t>
            </a:r>
            <a:endParaRPr lang="en-US" b="1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AF49818-61B6-2942-9C73-4A76524635E4}"/>
              </a:ext>
            </a:extLst>
          </p:cNvPr>
          <p:cNvCxnSpPr>
            <a:cxnSpLocks/>
          </p:cNvCxnSpPr>
          <p:nvPr/>
        </p:nvCxnSpPr>
        <p:spPr>
          <a:xfrm>
            <a:off x="2172542" y="2517168"/>
            <a:ext cx="799815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2D86301-704B-2E4C-AB5A-2A431D9C669E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2172542" y="2517168"/>
            <a:ext cx="1" cy="33790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A18ADF-45F4-C34C-9C87-79155C6DCE64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6720975" y="2517168"/>
            <a:ext cx="0" cy="3299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8ADC2BB-C45D-284E-8BDA-D3B7A98AE627}"/>
              </a:ext>
            </a:extLst>
          </p:cNvPr>
          <p:cNvCxnSpPr>
            <a:endCxn id="125" idx="0"/>
          </p:cNvCxnSpPr>
          <p:nvPr/>
        </p:nvCxnSpPr>
        <p:spPr>
          <a:xfrm>
            <a:off x="8368070" y="2517168"/>
            <a:ext cx="0" cy="33790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3206834-F35B-5D43-A0E7-8C1D15C00527}"/>
              </a:ext>
            </a:extLst>
          </p:cNvPr>
          <p:cNvCxnSpPr>
            <a:endCxn id="126" idx="0"/>
          </p:cNvCxnSpPr>
          <p:nvPr/>
        </p:nvCxnSpPr>
        <p:spPr>
          <a:xfrm>
            <a:off x="10170698" y="2517168"/>
            <a:ext cx="0" cy="32993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0EF79BB-82C3-C64A-98E5-A507913C26E5}"/>
              </a:ext>
            </a:extLst>
          </p:cNvPr>
          <p:cNvCxnSpPr>
            <a:cxnSpLocks/>
          </p:cNvCxnSpPr>
          <p:nvPr/>
        </p:nvCxnSpPr>
        <p:spPr>
          <a:xfrm>
            <a:off x="1164314" y="3439035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E43D785-6A4B-FC4E-8E96-C4D9ACF748F6}"/>
              </a:ext>
            </a:extLst>
          </p:cNvPr>
          <p:cNvCxnSpPr>
            <a:cxnSpLocks/>
          </p:cNvCxnSpPr>
          <p:nvPr/>
        </p:nvCxnSpPr>
        <p:spPr>
          <a:xfrm>
            <a:off x="8939677" y="3413967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F136170-5A06-074B-AC2F-893722EF7994}"/>
              </a:ext>
            </a:extLst>
          </p:cNvPr>
          <p:cNvCxnSpPr>
            <a:cxnSpLocks/>
          </p:cNvCxnSpPr>
          <p:nvPr/>
        </p:nvCxnSpPr>
        <p:spPr>
          <a:xfrm>
            <a:off x="7258626" y="3422529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BB0F171-0D87-5E40-B23D-FBAD630B4EF7}"/>
              </a:ext>
            </a:extLst>
          </p:cNvPr>
          <p:cNvCxnSpPr>
            <a:cxnSpLocks/>
          </p:cNvCxnSpPr>
          <p:nvPr/>
        </p:nvCxnSpPr>
        <p:spPr>
          <a:xfrm>
            <a:off x="5510373" y="3431439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9438F17-298E-8F49-B58F-CE39489ECE79}"/>
              </a:ext>
            </a:extLst>
          </p:cNvPr>
          <p:cNvCxnSpPr>
            <a:cxnSpLocks/>
          </p:cNvCxnSpPr>
          <p:nvPr/>
        </p:nvCxnSpPr>
        <p:spPr>
          <a:xfrm>
            <a:off x="4055450" y="3447818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7D3F81D-7E25-A34F-AA49-35711DF7D480}"/>
              </a:ext>
            </a:extLst>
          </p:cNvPr>
          <p:cNvCxnSpPr>
            <a:cxnSpLocks/>
          </p:cNvCxnSpPr>
          <p:nvPr/>
        </p:nvCxnSpPr>
        <p:spPr>
          <a:xfrm>
            <a:off x="2613620" y="3459932"/>
            <a:ext cx="701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D5B987A-0EF4-7944-931E-F9E0A4834930}"/>
              </a:ext>
            </a:extLst>
          </p:cNvPr>
          <p:cNvCxnSpPr>
            <a:cxnSpLocks/>
          </p:cNvCxnSpPr>
          <p:nvPr/>
        </p:nvCxnSpPr>
        <p:spPr>
          <a:xfrm>
            <a:off x="6720975" y="3891337"/>
            <a:ext cx="0" cy="8039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0BB578D-7252-FB40-A6AB-0E3A2D31A4D7}"/>
              </a:ext>
            </a:extLst>
          </p:cNvPr>
          <p:cNvCxnSpPr>
            <a:cxnSpLocks/>
          </p:cNvCxnSpPr>
          <p:nvPr/>
        </p:nvCxnSpPr>
        <p:spPr>
          <a:xfrm>
            <a:off x="6852863" y="3891337"/>
            <a:ext cx="0" cy="8039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184EFAE-638A-1E42-A7A8-1B8AB0F99CA4}"/>
              </a:ext>
            </a:extLst>
          </p:cNvPr>
          <p:cNvCxnSpPr>
            <a:cxnSpLocks/>
          </p:cNvCxnSpPr>
          <p:nvPr/>
        </p:nvCxnSpPr>
        <p:spPr>
          <a:xfrm flipV="1">
            <a:off x="6852862" y="4664902"/>
            <a:ext cx="3317835" cy="339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6B95651-5FB7-FB45-A9A0-57FB54DAEF7C}"/>
              </a:ext>
            </a:extLst>
          </p:cNvPr>
          <p:cNvCxnSpPr>
            <a:cxnSpLocks/>
          </p:cNvCxnSpPr>
          <p:nvPr/>
        </p:nvCxnSpPr>
        <p:spPr>
          <a:xfrm>
            <a:off x="10170698" y="4293313"/>
            <a:ext cx="0" cy="3715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1988B8E-9BBB-8E47-8F83-FE80D94FDD0C}"/>
              </a:ext>
            </a:extLst>
          </p:cNvPr>
          <p:cNvSpPr txBox="1"/>
          <p:nvPr/>
        </p:nvSpPr>
        <p:spPr>
          <a:xfrm>
            <a:off x="2106045" y="4696445"/>
            <a:ext cx="1864762" cy="2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Continuous Integration </a:t>
            </a:r>
            <a:endParaRPr lang="en-US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8FC1677-36C6-0D4B-BA62-AD90ACDEB576}"/>
              </a:ext>
            </a:extLst>
          </p:cNvPr>
          <p:cNvSpPr txBox="1"/>
          <p:nvPr/>
        </p:nvSpPr>
        <p:spPr>
          <a:xfrm>
            <a:off x="7575242" y="4748799"/>
            <a:ext cx="175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Continuous Deployment</a:t>
            </a:r>
            <a:endParaRPr lang="en-US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94B7448-5468-5B48-AAF8-FDCEF2DB4370}"/>
              </a:ext>
            </a:extLst>
          </p:cNvPr>
          <p:cNvSpPr txBox="1"/>
          <p:nvPr/>
        </p:nvSpPr>
        <p:spPr>
          <a:xfrm>
            <a:off x="7818968" y="3807624"/>
            <a:ext cx="131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Pre-production</a:t>
            </a:r>
            <a:endParaRPr lang="en-US" b="1" i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2B2FB9B-781C-A94B-85F8-8F7513DAED95}"/>
              </a:ext>
            </a:extLst>
          </p:cNvPr>
          <p:cNvSpPr txBox="1"/>
          <p:nvPr/>
        </p:nvSpPr>
        <p:spPr>
          <a:xfrm>
            <a:off x="9513152" y="3816198"/>
            <a:ext cx="1315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Production</a:t>
            </a:r>
            <a:endParaRPr lang="en-US" b="1" i="1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8865387-EBB1-E344-982F-C9F04B2530DE}"/>
              </a:ext>
            </a:extLst>
          </p:cNvPr>
          <p:cNvCxnSpPr>
            <a:cxnSpLocks/>
          </p:cNvCxnSpPr>
          <p:nvPr/>
        </p:nvCxnSpPr>
        <p:spPr>
          <a:xfrm>
            <a:off x="1514996" y="3595955"/>
            <a:ext cx="0" cy="20137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8D20084-73F0-BE42-984C-00843F59CCAC}"/>
              </a:ext>
            </a:extLst>
          </p:cNvPr>
          <p:cNvCxnSpPr>
            <a:cxnSpLocks/>
          </p:cNvCxnSpPr>
          <p:nvPr/>
        </p:nvCxnSpPr>
        <p:spPr>
          <a:xfrm>
            <a:off x="9350049" y="3556571"/>
            <a:ext cx="0" cy="21089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6B361DE-2789-6D45-829A-430B04301A23}"/>
              </a:ext>
            </a:extLst>
          </p:cNvPr>
          <p:cNvCxnSpPr>
            <a:cxnSpLocks/>
          </p:cNvCxnSpPr>
          <p:nvPr/>
        </p:nvCxnSpPr>
        <p:spPr>
          <a:xfrm>
            <a:off x="2964302" y="3595955"/>
            <a:ext cx="0" cy="1099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4230811-2E68-1743-96FE-4AA968A92A26}"/>
              </a:ext>
            </a:extLst>
          </p:cNvPr>
          <p:cNvCxnSpPr>
            <a:cxnSpLocks/>
            <a:endCxn id="155" idx="0"/>
          </p:cNvCxnSpPr>
          <p:nvPr/>
        </p:nvCxnSpPr>
        <p:spPr>
          <a:xfrm>
            <a:off x="7598592" y="3556571"/>
            <a:ext cx="14715" cy="20804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7902118-F3D3-1E49-9354-A62F056FD8FB}"/>
              </a:ext>
            </a:extLst>
          </p:cNvPr>
          <p:cNvCxnSpPr>
            <a:cxnSpLocks/>
            <a:endCxn id="154" idx="0"/>
          </p:cNvCxnSpPr>
          <p:nvPr/>
        </p:nvCxnSpPr>
        <p:spPr>
          <a:xfrm flipH="1">
            <a:off x="5857773" y="3595955"/>
            <a:ext cx="3282" cy="204111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15981122-9498-4645-9E5A-7A8F2D15BB8A}"/>
              </a:ext>
            </a:extLst>
          </p:cNvPr>
          <p:cNvCxnSpPr>
            <a:cxnSpLocks/>
          </p:cNvCxnSpPr>
          <p:nvPr/>
        </p:nvCxnSpPr>
        <p:spPr>
          <a:xfrm flipH="1">
            <a:off x="4344905" y="3595955"/>
            <a:ext cx="5343" cy="20411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AA52599-BCFC-D54E-862F-13FF3C61AD93}"/>
              </a:ext>
            </a:extLst>
          </p:cNvPr>
          <p:cNvCxnSpPr>
            <a:cxnSpLocks/>
          </p:cNvCxnSpPr>
          <p:nvPr/>
        </p:nvCxnSpPr>
        <p:spPr>
          <a:xfrm>
            <a:off x="2955884" y="5142043"/>
            <a:ext cx="4208" cy="4676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B280770-6B32-664F-BE65-FA964A6387F2}"/>
              </a:ext>
            </a:extLst>
          </p:cNvPr>
          <p:cNvSpPr/>
          <p:nvPr/>
        </p:nvSpPr>
        <p:spPr>
          <a:xfrm>
            <a:off x="3835687" y="5637066"/>
            <a:ext cx="1187136" cy="6269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Access data from Blob storage in Machine Learning studio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869F2E7-FE66-DB42-ABB7-4979B957CF13}"/>
              </a:ext>
            </a:extLst>
          </p:cNvPr>
          <p:cNvSpPr/>
          <p:nvPr/>
        </p:nvSpPr>
        <p:spPr>
          <a:xfrm>
            <a:off x="5165553" y="5637067"/>
            <a:ext cx="1384440" cy="803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Train and log  Models and performance metrics as well as register the champion 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1A277AA-4053-074E-A114-0F78A6D157BE}"/>
              </a:ext>
            </a:extLst>
          </p:cNvPr>
          <p:cNvSpPr/>
          <p:nvPr/>
        </p:nvSpPr>
        <p:spPr>
          <a:xfrm>
            <a:off x="6977999" y="5637066"/>
            <a:ext cx="1270616" cy="776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Take registered champion and create an API via azure container instances 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5785CAF-5F9E-674F-BB78-CA760B7032B9}"/>
              </a:ext>
            </a:extLst>
          </p:cNvPr>
          <p:cNvSpPr/>
          <p:nvPr/>
        </p:nvSpPr>
        <p:spPr>
          <a:xfrm>
            <a:off x="2342464" y="5637068"/>
            <a:ext cx="1187136" cy="322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Move data to blob storage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73375D7-4673-5F4B-AE21-DD5A4CD3100E}"/>
              </a:ext>
            </a:extLst>
          </p:cNvPr>
          <p:cNvSpPr/>
          <p:nvPr/>
        </p:nvSpPr>
        <p:spPr>
          <a:xfrm>
            <a:off x="8714741" y="5562188"/>
            <a:ext cx="1455956" cy="11160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If ACI API is successful take registered champion and create an API via azure Kubernetes service </a:t>
            </a:r>
          </a:p>
          <a:p>
            <a:endParaRPr lang="en-US" sz="700" dirty="0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569EAC9-1166-7949-AAAD-DFCFB2A74A32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3577003" y="2501359"/>
            <a:ext cx="0" cy="33236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0D2C55-CF26-7A46-8E5C-D7D0A3385951}"/>
              </a:ext>
            </a:extLst>
          </p:cNvPr>
          <p:cNvSpPr/>
          <p:nvPr/>
        </p:nvSpPr>
        <p:spPr>
          <a:xfrm>
            <a:off x="1141553" y="1748481"/>
            <a:ext cx="10060134" cy="364019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 descr="Icon&#10;&#10;Description automatically generated">
            <a:extLst>
              <a:ext uri="{FF2B5EF4-FFF2-40B4-BE49-F238E27FC236}">
                <a16:creationId xmlns:a16="http://schemas.microsoft.com/office/drawing/2014/main" id="{E9B12056-101B-EA4D-AFD9-2264C547F1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252947" y="1734724"/>
            <a:ext cx="312731" cy="32355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D0F865AE-8549-5C4F-A054-1B6A2E126B1A}"/>
              </a:ext>
            </a:extLst>
          </p:cNvPr>
          <p:cNvSpPr txBox="1"/>
          <p:nvPr/>
        </p:nvSpPr>
        <p:spPr>
          <a:xfrm>
            <a:off x="1526652" y="1745851"/>
            <a:ext cx="1517167" cy="28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Resource Group</a:t>
            </a:r>
            <a:endParaRPr lang="en-US" b="1" dirty="0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C8BEF5F4-E9CE-7344-A770-E938793515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505" y="2985601"/>
            <a:ext cx="914400" cy="914400"/>
          </a:xfrm>
          <a:prstGeom prst="rect">
            <a:avLst/>
          </a:prstGeom>
        </p:spPr>
      </p:pic>
      <p:pic>
        <p:nvPicPr>
          <p:cNvPr id="12" name="Graphic 11" descr="Newspaper with solid fill">
            <a:extLst>
              <a:ext uri="{FF2B5EF4-FFF2-40B4-BE49-F238E27FC236}">
                <a16:creationId xmlns:a16="http://schemas.microsoft.com/office/drawing/2014/main" id="{22152E22-D414-2040-A591-A34CB55B1F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9936" y="1729424"/>
            <a:ext cx="761538" cy="7615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21D26F-DB32-5049-A63D-9F4C1A18EF9A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60705" y="2490962"/>
            <a:ext cx="0" cy="49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706AF4-6C46-354D-962A-EA4743AA35B2}"/>
              </a:ext>
            </a:extLst>
          </p:cNvPr>
          <p:cNvSpPr/>
          <p:nvPr/>
        </p:nvSpPr>
        <p:spPr>
          <a:xfrm>
            <a:off x="880524" y="5658015"/>
            <a:ext cx="1225515" cy="919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Data is prepared from news outlets and moved into data factory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DFDC199-A7CF-1C41-A1E1-8F7F85701000}"/>
              </a:ext>
            </a:extLst>
          </p:cNvPr>
          <p:cNvSpPr txBox="1"/>
          <p:nvPr/>
        </p:nvSpPr>
        <p:spPr>
          <a:xfrm>
            <a:off x="1107857" y="593784"/>
            <a:ext cx="484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 Proposal</a:t>
            </a:r>
          </a:p>
        </p:txBody>
      </p:sp>
    </p:spTree>
    <p:extLst>
      <p:ext uri="{BB962C8B-B14F-4D97-AF65-F5344CB8AC3E}">
        <p14:creationId xmlns:p14="http://schemas.microsoft.com/office/powerpoint/2010/main" val="352803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95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Protest Classification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Protest Classification</dc:title>
  <dc:creator>Malalane, Itumeleng I</dc:creator>
  <cp:lastModifiedBy>Malalane, Itumeleng I</cp:lastModifiedBy>
  <cp:revision>5</cp:revision>
  <dcterms:created xsi:type="dcterms:W3CDTF">2021-03-16T03:16:24Z</dcterms:created>
  <dcterms:modified xsi:type="dcterms:W3CDTF">2021-03-16T03:55:10Z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7a3850-2850-457c-8efb-fdd5fa4d27d3_Enabled">
    <vt:lpwstr>true</vt:lpwstr>
  </property>
  <property fmtid="{D5CDD505-2E9C-101B-9397-08002B2CF9AE}" pid="3" name="MSIP_Label_027a3850-2850-457c-8efb-fdd5fa4d27d3_SetDate">
    <vt:lpwstr>2021-03-16T03:16:25Z</vt:lpwstr>
  </property>
  <property fmtid="{D5CDD505-2E9C-101B-9397-08002B2CF9AE}" pid="4" name="MSIP_Label_027a3850-2850-457c-8efb-fdd5fa4d27d3_Method">
    <vt:lpwstr>Standard</vt:lpwstr>
  </property>
  <property fmtid="{D5CDD505-2E9C-101B-9397-08002B2CF9AE}" pid="5" name="MSIP_Label_027a3850-2850-457c-8efb-fdd5fa4d27d3_Name">
    <vt:lpwstr>027a3850-2850-457c-8efb-fdd5fa4d27d3</vt:lpwstr>
  </property>
  <property fmtid="{D5CDD505-2E9C-101B-9397-08002B2CF9AE}" pid="6" name="MSIP_Label_027a3850-2850-457c-8efb-fdd5fa4d27d3_SiteId">
    <vt:lpwstr>7369e6ec-faa6-42fa-bc0e-4f332da5b1db</vt:lpwstr>
  </property>
  <property fmtid="{D5CDD505-2E9C-101B-9397-08002B2CF9AE}" pid="7" name="MSIP_Label_027a3850-2850-457c-8efb-fdd5fa4d27d3_ActionId">
    <vt:lpwstr>104324f2-aed1-4e12-a68e-6456ebe0438d</vt:lpwstr>
  </property>
  <property fmtid="{D5CDD505-2E9C-101B-9397-08002B2CF9AE}" pid="8" name="MSIP_Label_027a3850-2850-457c-8efb-fdd5fa4d27d3_ContentBits">
    <vt:lpwstr>0</vt:lpwstr>
  </property>
</Properties>
</file>